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0" r:id="rId4"/>
    <p:sldId id="269" r:id="rId5"/>
    <p:sldId id="268" r:id="rId6"/>
    <p:sldId id="259" r:id="rId7"/>
    <p:sldId id="260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69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3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8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3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4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1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3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82C9F-EC07-5843-BCDD-13318B87F827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8C44E-F144-EE46-B001-7410BDB7B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inuum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0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0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inuum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2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6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inuum-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3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inuum-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37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On-screen Show (16:9)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Price</dc:creator>
  <cp:lastModifiedBy>damjanovicj</cp:lastModifiedBy>
  <cp:revision>3</cp:revision>
  <dcterms:created xsi:type="dcterms:W3CDTF">2015-07-07T12:24:46Z</dcterms:created>
  <dcterms:modified xsi:type="dcterms:W3CDTF">2015-07-09T18:58:17Z</dcterms:modified>
</cp:coreProperties>
</file>